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Roboto Medium"/>
      <p:regular r:id="rId17"/>
      <p:bold r:id="rId18"/>
      <p:italic r:id="rId19"/>
      <p:boldItalic r:id="rId20"/>
    </p:embeddedFont>
    <p:embeddedFont>
      <p:font typeface="Roboto 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Italic.fntdata"/><Relationship Id="rId11" Type="http://schemas.openxmlformats.org/officeDocument/2006/relationships/slide" Target="slides/slide6.xml"/><Relationship Id="rId22" Type="http://schemas.openxmlformats.org/officeDocument/2006/relationships/font" Target="fonts/RobotoLight-bold.fntdata"/><Relationship Id="rId10" Type="http://schemas.openxmlformats.org/officeDocument/2006/relationships/slide" Target="slides/slide5.xml"/><Relationship Id="rId21" Type="http://schemas.openxmlformats.org/officeDocument/2006/relationships/font" Target="fonts/RobotoLight-regular.fntdata"/><Relationship Id="rId13" Type="http://schemas.openxmlformats.org/officeDocument/2006/relationships/font" Target="fonts/Roboto-regular.fntdata"/><Relationship Id="rId24" Type="http://schemas.openxmlformats.org/officeDocument/2006/relationships/font" Target="fonts/RobotoLight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RobotoMedium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italic.fntdata"/><Relationship Id="rId6" Type="http://schemas.openxmlformats.org/officeDocument/2006/relationships/slide" Target="slides/slide1.xml"/><Relationship Id="rId18" Type="http://schemas.openxmlformats.org/officeDocument/2006/relationships/font" Target="fonts/Roboto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" name="Google Shape;3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" name="Google Shape;45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ea87185a8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1ea87185a8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ea92dc8b5c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ea92dc8b5c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ea92dc8b5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ea92dc8b5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981e3d409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981e3d409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981e3d42b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981e3d42b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 1">
  <p:cSld name="TITLE_AND_BODY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b="0" i="0" sz="2800" u="none" cap="none" strike="noStrike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Ciro Daniel Gurgel de Moura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Vitor Rafael Queiroz Ferreira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Curso</a:t>
            </a:r>
            <a:endParaRPr b="1"/>
          </a:p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Quem somos: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Ciro Daniel Gurgel de Moura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>
                <a:latin typeface="Roboto Medium"/>
                <a:ea typeface="Roboto Medium"/>
                <a:cs typeface="Roboto Medium"/>
                <a:sym typeface="Roboto Medium"/>
              </a:rPr>
              <a:t>Titulação: </a:t>
            </a:r>
            <a:r>
              <a:rPr lang="pt-BR"/>
              <a:t>Mestre em Ciência da Computação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>
                <a:latin typeface="Roboto Medium"/>
                <a:ea typeface="Roboto Medium"/>
                <a:cs typeface="Roboto Medium"/>
                <a:sym typeface="Roboto Medium"/>
              </a:rPr>
              <a:t>Áreas de conhecimento: </a:t>
            </a:r>
            <a:r>
              <a:rPr lang="pt-BR"/>
              <a:t>Experiência na área de Sistemas de Informação, com ênfase em Banco de Dados, Mineração de Dados, Geoinformática e Processamento de Imagens, atuando principalmente no Desenvolvimento de Sistemas Web e Aplicações Móveis.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Vitor Rafael Queiroz Ferreira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>
                <a:latin typeface="Roboto Medium"/>
                <a:ea typeface="Roboto Medium"/>
                <a:cs typeface="Roboto Medium"/>
                <a:sym typeface="Roboto Medium"/>
              </a:rPr>
              <a:t>Titulação:</a:t>
            </a:r>
            <a:r>
              <a:rPr lang="pt-BR"/>
              <a:t> Graduando em Análise e Desenvolvimento de Sistemas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>
                <a:latin typeface="Roboto Medium"/>
                <a:ea typeface="Roboto Medium"/>
                <a:cs typeface="Roboto Medium"/>
                <a:sym typeface="Roboto Medium"/>
              </a:rPr>
              <a:t>Áreas de conhecimento: </a:t>
            </a:r>
            <a:r>
              <a:rPr lang="pt-BR"/>
              <a:t>Conhecimento na área de Desenvolvimento de Softwares, com ênfase em Desenvolvimento Fullstack, atuando principalmente nos seguintes temas: Typescript; React; NextJS; VueJS; RestAPI. </a:t>
            </a:r>
            <a:endParaRPr/>
          </a:p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6" name="Google Shape;56;p11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pic>
        <p:nvPicPr>
          <p:cNvPr id="57" name="Google Shape;57;p11"/>
          <p:cNvPicPr preferRelativeResize="0"/>
          <p:nvPr/>
        </p:nvPicPr>
        <p:blipFill rotWithShape="1">
          <a:blip r:embed="rId3">
            <a:alphaModFix/>
          </a:blip>
          <a:srcRect b="55197" l="24907" r="32912" t="6305"/>
          <a:stretch/>
        </p:blipFill>
        <p:spPr>
          <a:xfrm>
            <a:off x="1126175" y="1551050"/>
            <a:ext cx="670850" cy="81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1"/>
          <p:cNvPicPr preferRelativeResize="0"/>
          <p:nvPr/>
        </p:nvPicPr>
        <p:blipFill rotWithShape="1">
          <a:blip r:embed="rId4">
            <a:alphaModFix/>
          </a:blip>
          <a:srcRect b="4611" l="0" r="0" t="4620"/>
          <a:stretch/>
        </p:blipFill>
        <p:spPr>
          <a:xfrm>
            <a:off x="1126175" y="3164161"/>
            <a:ext cx="670850" cy="811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64" name="Google Shape;64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Objetivo Geral: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Proporcionar aos participantes uma compreensão abrangente dos conceitos, tecnologias e ferramentas utilizadas no desenvolvimento de aplicações para dispositivos móveis, além de prepará-los para projetar, desenvolver e implementar tais aplicações.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Objetivos Específicos: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Introduzir conceitos usados no desenvolvimento de aplicações móveis;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Conhecer e utilizar componentes visuais de interface com o usuário;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Comunicação entre dispositivos móveis e aplicações servidoras;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Utilização de frameworks multiplataforma (Android e iOS);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Desenvolver projetos que envolvam Integração de recursos avançados, como geolocalização e notificações.</a:t>
            </a:r>
            <a:endParaRPr/>
          </a:p>
        </p:txBody>
      </p:sp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6" name="Google Shape;66;p12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72" name="Google Shape;72;p1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Procedimentos Metodológicos, Recursos Didáticos e Avaliação: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Aulas teóricas; Momentos de acompanhamento; Atividades práticas; Desenvolvimento de projetos.</a:t>
            </a:r>
            <a:endParaRPr/>
          </a:p>
        </p:txBody>
      </p:sp>
      <p:sp>
        <p:nvSpPr>
          <p:cNvPr id="73" name="Google Shape;73;p13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sp>
        <p:nvSpPr>
          <p:cNvPr id="74" name="Google Shape;74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5" name="Google Shape;7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6126" y="2394100"/>
            <a:ext cx="3707876" cy="217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Planejamento</a:t>
            </a:r>
            <a:endParaRPr/>
          </a:p>
        </p:txBody>
      </p:sp>
      <p:sp>
        <p:nvSpPr>
          <p:cNvPr id="81" name="Google Shape;81;p1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Etapa 1: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Assuntos introdutórios de design de interfaces e desenvolvimento mobile.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Etapa 2: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React Native, Expo, Estilização, Hooks e React Navigation.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Etapa 3: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Async Storage, Build, Axios, Push Notifications e React Maps.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Etapa 4: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Formulários, Validação, Depuração, Testes, Publicação.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Etapa 5: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Projeto final.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3" name="Google Shape;83;p14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89" name="Google Shape;89;p1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Neste curso serão introduzidos os conceitos de desenvolvimento para dispositivos móveis, que serão aprofundados através de desafios práticos;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Além disso, será possível entender regras de design que irão tornar o desenvolvimento da aplicação mais consistente e eficiente.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1" name="Google Shape;91;p15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